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2" r:id="rId5"/>
    <p:sldId id="265" r:id="rId6"/>
    <p:sldId id="257" r:id="rId7"/>
    <p:sldId id="266" r:id="rId8"/>
    <p:sldId id="267" r:id="rId9"/>
    <p:sldId id="258" r:id="rId10"/>
    <p:sldId id="268" r:id="rId11"/>
    <p:sldId id="269" r:id="rId12"/>
    <p:sldId id="270" r:id="rId13"/>
    <p:sldId id="259" r:id="rId14"/>
    <p:sldId id="260" r:id="rId15"/>
    <p:sldId id="261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5" r:id="rId24"/>
    <p:sldId id="283" r:id="rId25"/>
    <p:sldId id="286" r:id="rId26"/>
    <p:sldId id="284" r:id="rId27"/>
    <p:sldId id="287" r:id="rId28"/>
    <p:sldId id="262" r:id="rId29"/>
    <p:sldId id="263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8ABE-8F23-4EC1-BE8F-62C7A42C8A3C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87D8-0C38-4EB8-8E98-8DED6DD9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36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458200" cy="312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THUẬT TRỒNG CÂY CẢNH TRONG CHẬU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4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04198"/>
            <a:ext cx="4864510" cy="345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0097" y="4472338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Chậu trồng bonsai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0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85800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6019800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Chậu để bàn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ậu cảnh nội t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722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638800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Chậu nội thất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6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KỸ THUẬT TRỒNG: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3. Trồng cây vào chậu: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60555" y="1714500"/>
            <a:ext cx="8763000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 khi trồng: đặt chậu cây nơi râm mát, thoáng khí, không có ánh sáng trực xạ trong 1 – 2 tuần.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60000"/>
              </a:lnSpc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 nước: 2 lần/ngày, phun nhẹ lên đất và cây.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8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152400"/>
            <a:ext cx="8566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CHĂM SÓC CÂY CẢNH TRONG CHẬU: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1. Tưới nước cho cây cảnh: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60555" y="1714500"/>
            <a:ext cx="87630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6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8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152400"/>
            <a:ext cx="8566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CHĂM SÓC CÂY CẢNH TRONG CHẬU: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2. Bón phân cho cây cảnh: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2209800"/>
            <a:ext cx="8763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Phân NPK (tỷ lệ 1:3:1) kèm phân vi lượng.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60000"/>
              </a:lnSpc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3542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3400" y="1447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(N):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(N)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3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4647"/>
            <a:ext cx="8534400" cy="54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361573"/>
            <a:ext cx="4141397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1. Phân đạm ure (N):</a:t>
            </a:r>
          </a:p>
        </p:txBody>
      </p:sp>
    </p:spTree>
    <p:extLst>
      <p:ext uri="{BB962C8B-B14F-4D97-AF65-F5344CB8AC3E}">
        <p14:creationId xmlns:p14="http://schemas.microsoft.com/office/powerpoint/2010/main" val="172681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33400" y="1447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(P):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photpho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(P)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xi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1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05800" cy="46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33400"/>
            <a:ext cx="2291012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2. Phân lân:</a:t>
            </a:r>
          </a:p>
        </p:txBody>
      </p:sp>
    </p:spTree>
    <p:extLst>
      <p:ext uri="{BB962C8B-B14F-4D97-AF65-F5344CB8AC3E}">
        <p14:creationId xmlns:p14="http://schemas.microsoft.com/office/powerpoint/2010/main" val="174841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953000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Cây thường xuân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77" y="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5791200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Cây vạn niên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8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5244" y="298040"/>
            <a:ext cx="2291012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2. Phân lân: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9900" y="5638800"/>
            <a:ext cx="31242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Phân lân dạng viên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4800" y="1447800"/>
            <a:ext cx="87630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kali (K):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5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fc.vn/wp-content/uploads/2018/08/phan-kal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97" y="2286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" y="1295400"/>
            <a:ext cx="4324350" cy="499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87134"/>
            <a:ext cx="2404826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Phân kali:</a:t>
            </a:r>
          </a:p>
        </p:txBody>
      </p:sp>
    </p:spTree>
    <p:extLst>
      <p:ext uri="{BB962C8B-B14F-4D97-AF65-F5344CB8AC3E}">
        <p14:creationId xmlns:p14="http://schemas.microsoft.com/office/powerpoint/2010/main" val="349087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96529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4. Phân hỗn hợp NPK: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 cấp N, P,K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 trò: cung cấp đủ 3 thành phần đạm, lân, kali.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 viên có màu hỗn hợp trắng, xám, đỏ hoặc màu khác</a:t>
            </a:r>
          </a:p>
          <a:p>
            <a:pPr algn="l">
              <a:lnSpc>
                <a:spcPct val="160000"/>
              </a:lnSpc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7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71" y="275033"/>
            <a:ext cx="382597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4388" y="533400"/>
            <a:ext cx="4620176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4. Phân hỗn hợp NPK: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" y="1981200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64" y="3655354"/>
            <a:ext cx="3713213" cy="320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96529" y="12954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5.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VSV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lnSpc>
                <a:spcPct val="16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1039" y="33715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7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2" y="1676400"/>
            <a:ext cx="762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961" y="609600"/>
            <a:ext cx="4213013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Phân hữu cơ vi sinh:</a:t>
            </a:r>
          </a:p>
        </p:txBody>
      </p:sp>
    </p:spTree>
    <p:extLst>
      <p:ext uri="{BB962C8B-B14F-4D97-AF65-F5344CB8AC3E}">
        <p14:creationId xmlns:p14="http://schemas.microsoft.com/office/powerpoint/2010/main" val="316696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3" y="1895283"/>
            <a:ext cx="305675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PHÂN HỮU CƠ VI SINH CAO CẤ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3057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30" y="1494502"/>
            <a:ext cx="2959100" cy="470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13939"/>
            <a:ext cx="4213013" cy="779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6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Phân hữu cơ vi sinh:</a:t>
            </a:r>
          </a:p>
        </p:txBody>
      </p:sp>
    </p:spTree>
    <p:extLst>
      <p:ext uri="{BB962C8B-B14F-4D97-AF65-F5344CB8AC3E}">
        <p14:creationId xmlns:p14="http://schemas.microsoft.com/office/powerpoint/2010/main" val="444406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152400"/>
            <a:ext cx="8566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CHĂM SÓC CÂY CẢNH TRONG CHẬU: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3. Thay chậu và đất cho cây cảnh: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905000"/>
            <a:ext cx="87630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60000"/>
              </a:lnSpc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526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152400"/>
            <a:ext cx="85663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CHĂM SÓC CÂY CẢNH TRONG CHẬU: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4. Phòng, trừ sâu, bệnh: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60554" y="2209800"/>
            <a:ext cx="8502446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tay, các chế phẩm sinh học diệt trừ sâu, bệnh không ảnh hưởng tới con người.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lnSpc>
                <a:spcPct val="160000"/>
              </a:lnSpc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526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559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419600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Cây lưỡi hổ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65" y="3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62600" y="4747752"/>
            <a:ext cx="2895600" cy="6858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Cây phú quý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84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6400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CHẾ PHẨM SINH HỌC DIỆT SÂU, BỆNH HẠI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7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962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CHẾ PHẨM SINH HỌC DIỆT SÂU, BỆNH HẠI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5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nhân vì sao cây cảnh trong chậu lại dễ bị chết hơn cây cảnh trồng ngoài đất nếu không được chăm sóc kỹ lưỡng???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6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861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hông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gian chậu rất hạn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nhỏ hẹp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đất ít và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nắng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hay bị khô, mưa hay bị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úng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nắng thì nhiệt độ chậu tăng nhanh cộng với nền xi măng, gạch ở sân vườn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nhiệt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độ không khí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=&gt;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tiểu khí hậu thay đổi bất lợi cho sự sinh trưởng phát triển của trong chậu.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trong chậu lại ít được xới sáo, nhất là những chậu bé và chậu nông, làm cho đất bí chặt, rẽ cây kém phát triển.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39097" y="2895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1. Chuẩn bị đất cho vào chậu: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80103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KỸ THUẬT TRỒNG: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7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144"/>
            <a:ext cx="4267200" cy="347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3733800"/>
            <a:ext cx="8763000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(ủ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1%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NPK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kali,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3657600" cy="22098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1. Chuẩn bị đất cho vào chậu: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57200"/>
            <a:ext cx="5562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4648200"/>
            <a:ext cx="8763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		- Lót đáy chậu 2 – 3 lớp đá vụn hoặc sỏi để dễ thoát nước.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9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KỸ THUẬT TRỒNG: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639" y="990600"/>
            <a:ext cx="8229600" cy="114300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	2. Chuẩn bị chậu để trồng: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60555" y="1714500"/>
            <a:ext cx="8763000" cy="384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6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6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ô van,…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308</Words>
  <Application>Microsoft Office PowerPoint</Application>
  <PresentationFormat>On-screen Show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BÀI 28</vt:lpstr>
      <vt:lpstr>PowerPoint Presentation</vt:lpstr>
      <vt:lpstr>PowerPoint Presentation</vt:lpstr>
      <vt:lpstr>Nguyên nhân vì sao cây cảnh trong chậu lại dễ bị chết hơn cây cảnh trồng ngoài đất nếu không được chăm sóc kỹ lưỡng???</vt:lpstr>
      <vt:lpstr>PowerPoint Presentation</vt:lpstr>
      <vt:lpstr> 1. Chuẩn bị đất cho vào chậu:</vt:lpstr>
      <vt:lpstr> 1. Chuẩn bị đất cho vào chậu:</vt:lpstr>
      <vt:lpstr>PowerPoint Presentation</vt:lpstr>
      <vt:lpstr> 2. Chuẩn bị chậu để trồng:</vt:lpstr>
      <vt:lpstr>PowerPoint Presentation</vt:lpstr>
      <vt:lpstr>PowerPoint Presentation</vt:lpstr>
      <vt:lpstr>PowerPoint Presentation</vt:lpstr>
      <vt:lpstr> 3. Trồng cây vào chậu:</vt:lpstr>
      <vt:lpstr> 1. Tưới nước cho cây cảnh:</vt:lpstr>
      <vt:lpstr> 2. Bón phân cho cây cảnh:</vt:lpstr>
      <vt:lpstr>Cách nhận dạng một số loại phân</vt:lpstr>
      <vt:lpstr>PowerPoint Presentation</vt:lpstr>
      <vt:lpstr>Cách nhận dạng một số loại phân</vt:lpstr>
      <vt:lpstr>PowerPoint Presentation</vt:lpstr>
      <vt:lpstr>PowerPoint Presentation</vt:lpstr>
      <vt:lpstr>Cách nhận dạng một số loại phân</vt:lpstr>
      <vt:lpstr>PowerPoint Presentation</vt:lpstr>
      <vt:lpstr>Cách nhận dạng một số loại phân</vt:lpstr>
      <vt:lpstr>PowerPoint Presentation</vt:lpstr>
      <vt:lpstr>Cách nhận dạng một số loại phân</vt:lpstr>
      <vt:lpstr>PowerPoint Presentation</vt:lpstr>
      <vt:lpstr>PowerPoint Presentation</vt:lpstr>
      <vt:lpstr> 3. Thay chậu và đất cho cây cảnh:</vt:lpstr>
      <vt:lpstr> 4. Phòng, trừ sâu, bệnh:</vt:lpstr>
      <vt:lpstr>MỘT SỐ CHẾ PHẨM SINH HỌC DIỆT SÂU, BỆNH HẠI</vt:lpstr>
      <vt:lpstr>MỘT SỐ CHẾ PHẨM SINH HỌC DIỆT SÂU, BỆNH HẠI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</dc:title>
  <dc:creator>Diem Thuy</dc:creator>
  <cp:lastModifiedBy>ASUS</cp:lastModifiedBy>
  <cp:revision>18</cp:revision>
  <dcterms:created xsi:type="dcterms:W3CDTF">2020-04-27T13:28:46Z</dcterms:created>
  <dcterms:modified xsi:type="dcterms:W3CDTF">2020-05-01T08:02:21Z</dcterms:modified>
</cp:coreProperties>
</file>